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77" r:id="rId10"/>
    <p:sldId id="263" r:id="rId11"/>
    <p:sldId id="265" r:id="rId12"/>
    <p:sldId id="266" r:id="rId13"/>
    <p:sldId id="264" r:id="rId14"/>
    <p:sldId id="268" r:id="rId15"/>
    <p:sldId id="267" r:id="rId16"/>
    <p:sldId id="27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6" r:id="rId25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212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2ECF1-FB08-48FC-B45D-807F443755F4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371E4-6861-4732-8F34-4F4D9FD11A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281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081DE-5AEF-4FAD-BA62-F267E0B801CD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2CAB0-A59A-4EF5-A5F9-E5624B5D4D2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825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616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695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448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  <p:pic>
        <p:nvPicPr>
          <p:cNvPr id="8" name="Picture 3" descr="C:\Users\Bryan\Downloads\CS.DIT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990554"/>
            <a:ext cx="1512168" cy="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46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049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042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952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18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38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64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CA75-51D1-4143-BA71-9D0DBE509351}" type="datetimeFigureOut">
              <a:rPr lang="en-IE" smtClean="0"/>
              <a:t>31/10/2013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18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bryan.duggan@dit.i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uLwreD9NL7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youtube.com/watch?v=yptoaCKZ0T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wBmPiOmEGQ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UqOOZux5sP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n5pOiyD4h6E" TargetMode="External"/><Relationship Id="rId2" Type="http://schemas.openxmlformats.org/officeDocument/2006/relationships/hyperlink" Target="http://www.youtube.com/watch?v=qzUJJKDa55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o8Qls0HnWo" TargetMode="External"/><Relationship Id="rId2" Type="http://schemas.openxmlformats.org/officeDocument/2006/relationships/hyperlink" Target="http://www.youtube.com/watch?v=VKCiJhA7qV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://www.youtube.com/watch?v=dCY1pmBxg9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i5zn-mF2-_8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.media.mit.edu/projects/robots/leonardo/socialcog/files/page92-movie.mov" TargetMode="External"/><Relationship Id="rId7" Type="http://schemas.openxmlformats.org/officeDocument/2006/relationships/hyperlink" Target="http://www.youtube.com/watch?v=kThr6CMLrvg" TargetMode="External"/><Relationship Id="rId2" Type="http://schemas.openxmlformats.org/officeDocument/2006/relationships/hyperlink" Target="http://www.semaine-project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IhVu2hxm07E" TargetMode="External"/><Relationship Id="rId5" Type="http://schemas.openxmlformats.org/officeDocument/2006/relationships/hyperlink" Target="http://www.youtube.com/watch?v=UIWWLg4wLEY" TargetMode="External"/><Relationship Id="rId4" Type="http://schemas.openxmlformats.org/officeDocument/2006/relationships/hyperlink" Target="http://www.youtube.com/watch?v=WnzlbyTZsQ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.media.mit.edu/projects/robots/leonardo/socialcog/socialcog.html" TargetMode="External"/><Relationship Id="rId2" Type="http://schemas.openxmlformats.org/officeDocument/2006/relationships/hyperlink" Target="http://www.youtube.com/watch?v=1-0eZytv6Q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6lbhsqtNvw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fJfkYjrbPS4" TargetMode="Externa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youtube.com/watch?v=2ZUNLV7e3v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AFVXW9d78T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892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Dr Bryan Duggan</a:t>
            </a:r>
          </a:p>
          <a:p>
            <a:r>
              <a:rPr lang="en-GB" dirty="0" smtClean="0"/>
              <a:t>DIT School of Computing</a:t>
            </a:r>
          </a:p>
          <a:p>
            <a:r>
              <a:rPr lang="en-GB" dirty="0" smtClean="0">
                <a:hlinkClick r:id="rId2"/>
              </a:rPr>
              <a:t>bryan.duggan@dit.ie</a:t>
            </a:r>
            <a:endParaRPr lang="en-GB" dirty="0" smtClean="0"/>
          </a:p>
          <a:p>
            <a:r>
              <a:rPr lang="en-GB" dirty="0" smtClean="0"/>
              <a:t>@</a:t>
            </a:r>
            <a:r>
              <a:rPr lang="en-GB" dirty="0" err="1" smtClean="0"/>
              <a:t>ditcomputing</a:t>
            </a:r>
            <a:endParaRPr lang="en-GB" dirty="0" smtClean="0"/>
          </a:p>
          <a:p>
            <a:r>
              <a:rPr lang="en-GB" dirty="0" smtClean="0"/>
              <a:t>http://facebook.com/ditschoolofcomputing</a:t>
            </a:r>
          </a:p>
          <a:p>
            <a:endParaRPr lang="en-GB" dirty="0" smtClean="0"/>
          </a:p>
        </p:txBody>
      </p:sp>
      <p:sp>
        <p:nvSpPr>
          <p:cNvPr id="5" name="AutoShape 2" descr="https://mail.google.com/mail/?ui=2&amp;ik=c1e4762587&amp;view=att&amp;th=12c56c16e01a651b&amp;attid=0.5&amp;disp=inline&amp;realattid=f_gglccamw4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AutoShape 4" descr="https://mail.google.com/mail/?ui=2&amp;ik=c1e4762587&amp;view=att&amp;th=12c56c16e01a651b&amp;attid=0.5&amp;disp=inline&amp;realattid=f_gglccamw4&amp;z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29" name="Picture 5" descr="C:\Users\Bryan.discovery.000\Documents\Logos\DIT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085184"/>
            <a:ext cx="1556792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0928" y="764704"/>
            <a:ext cx="72613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 smtClean="0"/>
              <a:t>The story of your OOP </a:t>
            </a:r>
          </a:p>
          <a:p>
            <a:pPr algn="ctr"/>
            <a:r>
              <a:rPr lang="en-GB" sz="6000" dirty="0" smtClean="0"/>
              <a:t>Assignment</a:t>
            </a:r>
            <a:endParaRPr lang="en-IE" dirty="0"/>
          </a:p>
        </p:txBody>
      </p:sp>
      <p:pic>
        <p:nvPicPr>
          <p:cNvPr id="14" name="Picture 3" descr="C:\Users\Bryan\Downloads\CS.D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499285"/>
            <a:ext cx="1512168" cy="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170" name="Picture 2" descr="http://images3.wikia.nocookie.net/__cb20120106154834/hitchhikers/images/4/4d/Eddie_hg2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568952" cy="6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images1.wikia.nocookie.net/__cb20120920032352/hitchhikers/images/2/27/Edd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780928"/>
            <a:ext cx="1600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80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194" name="Picture 2" descr="http://images1.wikia.nocookie.net/__cb20120920032352/hitchhikers/images/2/27/Edd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1600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weblogsinc.com/common/images/7547767222255200.JPG?0.73083853341746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80728"/>
            <a:ext cx="5359763" cy="40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5229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hlinkClick r:id="rId4"/>
              </a:rPr>
              <a:t>http://www.youtube.com/watch?v=uLwreD9NL7c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2512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2" descr="http://top50sf.files.wordpress.com/2012/04/buck-rogers-for-the-lad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4176464" cy="57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igorstshirts.com/blog/conceptships/buck_rogers_shi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92896"/>
            <a:ext cx="4361681" cy="204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6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6588224" y="2854202"/>
            <a:ext cx="2069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http://www.youtube.com/watch?v=yptoaCKZ0Tw</a:t>
            </a:r>
            <a:endParaRPr lang="en-IE" dirty="0"/>
          </a:p>
        </p:txBody>
      </p:sp>
      <p:pic>
        <p:nvPicPr>
          <p:cNvPr id="9220" name="Picture 4" descr="http://www.wired.com/images/article/full/2008/11/buck_rodgers_dvd_63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34617"/>
            <a:ext cx="6000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73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4" descr="http://leanerbythelake.com/wp-content/uploads/2013/02/2001_a_space_odyssey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" y="116632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52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266" name="Picture 2" descr="http://upload.wikimedia.org/wikipedia/it/5/51/Hal_9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060848"/>
            <a:ext cx="4497016" cy="33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5576" y="3212976"/>
            <a:ext cx="1853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http://www.youtube.com/watch?v=HwBmPiOmEGQ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589856" y="1599183"/>
            <a:ext cx="1997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4"/>
              </a:rPr>
              <a:t>http://www.youtube.com/watch?v=UqOOZux5sPE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3831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Black Hole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1115616" y="2132856"/>
            <a:ext cx="1277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http://www.youtube.com/watch?v=qzUJJKDa558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971600" y="4221088"/>
            <a:ext cx="1997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http://www.youtube.com/watch?v=n5pOiyD4h6E</a:t>
            </a:r>
            <a:endParaRPr lang="en-IE" dirty="0"/>
          </a:p>
        </p:txBody>
      </p:sp>
      <p:pic>
        <p:nvPicPr>
          <p:cNvPr id="20482" name="Picture 2" descr="http://4.bp.blogspot.com/-7T4HS2u1ylk/UV6Fj7rkpZI/AAAAAAAAA-A/5tcGAnFoPX4/s1600/182363-science-fiction-the-black-hole-pos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24744"/>
            <a:ext cx="3319298" cy="505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8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2290" name="Picture 2" descr="http://upload.wikimedia.org/wikipedia/commons/5/5f/KIT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0648"/>
            <a:ext cx="7409856" cy="555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722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5940152" y="3212976"/>
            <a:ext cx="2430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http://www.youtube.com/watch?v=VKCiJhA7qVo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56176" y="1700808"/>
            <a:ext cx="2358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http://www.youtube.com/watch?v=Mo8Qls0HnWo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6012160" y="4869160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4"/>
              </a:rPr>
              <a:t>http://www.youtube.com/watch?v=dCY1pmBxg90</a:t>
            </a:r>
            <a:endParaRPr lang="en-IE" dirty="0"/>
          </a:p>
        </p:txBody>
      </p:sp>
      <p:pic>
        <p:nvPicPr>
          <p:cNvPr id="14338" name="Picture 2" descr="Knight Rider (1982) Po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0202"/>
            <a:ext cx="3696345" cy="547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67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5362" name="Picture 2" descr="http://upload.wikimedia.org/wikipedia/commons/c/c5/Svi7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0" y="1484784"/>
            <a:ext cx="7325762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llider.com/wp-content/uploads/the_six_million_dollar_man_image_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2.gstatic.com/images?q=tbn:ANd9GcS6QYaC3TzS-RDXIKrcjRttekJSOUSE3QqpPfFk_WKdl-5B-YiYaVqJFtx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19361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thefwoosh.com/wp-content/uploads/2013/02/4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00" y="2420888"/>
            <a:ext cx="2315416" cy="432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thumbs4.ebaystatic.com/d/l225/m/mb8FbYZLizqw1nyVN9nuul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" y="4437112"/>
            <a:ext cx="15906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37012" y="4591959"/>
            <a:ext cx="3006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6"/>
              </a:rPr>
              <a:t>http://www.youtube.com/watch?v=i5zn-mF2-_8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550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0"/>
            <a:ext cx="4323793" cy="586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965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2550"/>
            <a:ext cx="4824536" cy="65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38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8434" name="Picture 2" descr="https://c479107.ssl.cf2.rackcdn.com/files/11827/area14mp/fcnmxcvy-13399849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3185766" cy="31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cdn3.tnwcdn.com/wp-content/blogs.dir/1/files/2012/12/google_now_upd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31" y="2271108"/>
            <a:ext cx="4968066" cy="276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513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Conversational agents</a:t>
            </a: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1187624" y="1916832"/>
            <a:ext cx="326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http://www.semaine-project.eu/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hlinkClick r:id="rId3"/>
              </a:rPr>
              <a:t>http://robotic.media.mit.edu/projects/robots/leonardo/socialcog/files/page92-movie.mov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4067944" y="12705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hlinkClick r:id="rId4"/>
              </a:rPr>
              <a:t>http://www.youtube.com/watch?v=WnzlbyTZsQY</a:t>
            </a:r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827584" y="41490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hlinkClick r:id="rId5"/>
              </a:rPr>
              <a:t>http://www.youtube.com/watch?v=UIWWLg4wLEY</a:t>
            </a:r>
            <a:endParaRPr lang="en-IE" dirty="0"/>
          </a:p>
        </p:txBody>
      </p:sp>
      <p:sp>
        <p:nvSpPr>
          <p:cNvPr id="8" name="Rectangle 7"/>
          <p:cNvSpPr/>
          <p:nvPr/>
        </p:nvSpPr>
        <p:spPr>
          <a:xfrm>
            <a:off x="4355976" y="49411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hlinkClick r:id="rId6"/>
              </a:rPr>
              <a:t>http://www.youtube.com/watch?v=IhVu2hxm07E</a:t>
            </a:r>
            <a:endParaRPr lang="en-IE" dirty="0"/>
          </a:p>
        </p:txBody>
      </p:sp>
      <p:sp>
        <p:nvSpPr>
          <p:cNvPr id="9" name="Rectangle 8"/>
          <p:cNvSpPr/>
          <p:nvPr/>
        </p:nvSpPr>
        <p:spPr>
          <a:xfrm>
            <a:off x="179512" y="5373216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7"/>
              </a:rPr>
              <a:t>http://www.youtube.com/watch?v=kThr6CMLrvg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6899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2483768" y="213285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hlinkClick r:id="rId2"/>
              </a:rPr>
              <a:t>http://</a:t>
            </a:r>
            <a:r>
              <a:rPr lang="en-IE" dirty="0" smtClean="0">
                <a:hlinkClick r:id="rId2"/>
              </a:rPr>
              <a:t>www.youtube.com/watch?v=1-0eZytv6Qk</a:t>
            </a:r>
            <a:endParaRPr lang="en-IE" dirty="0" smtClean="0"/>
          </a:p>
          <a:p>
            <a:endParaRPr lang="en-IE" dirty="0"/>
          </a:p>
          <a:p>
            <a:r>
              <a:rPr lang="en-IE">
                <a:hlinkClick r:id="rId3"/>
              </a:rPr>
              <a:t>http://robotic.media.mit.edu/projects/robots/leonardo/socialcog/socialcog.html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6331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050" name="Picture 2" descr="http://i80.photobucket.com/albums/j189/Neutron_X/015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4811688" cy="43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80.photobucket.com/albums/j189/Neutron_X/014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56792"/>
            <a:ext cx="3230724" cy="430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5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074" name="Picture 2" descr="http://collider.com/wp-content/uploads/space-19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0648"/>
            <a:ext cx="576064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space1999.org/images/gallery/pictures_photos/space1999-year1-collisioncourse-1024x768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17032"/>
            <a:ext cx="3992960" cy="29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552" y="48912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>
                <a:hlinkClick r:id="rId4"/>
              </a:rPr>
              <a:t>http://www.youtube.com/watch?v=6lbhsqtNvw4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229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098" name="Picture 2" descr="https://lh5.googleusercontent.com/-tLnvny6x87M/UkP7w9tVPNI/AAAAAAAAaHM/8s5uaj23oN0/w1056-h792-no/IMG_20130925_191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03" y="332656"/>
            <a:ext cx="8234197" cy="617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44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122" name="Picture 2" descr="http://www.filmjunk.com/images/weblog/treknobabble50_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44767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scifi.blogoverflow.com/files/2012/07/andthechildrenshallleadhd00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48203"/>
            <a:ext cx="4610844" cy="34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tytempletonart.files.wordpress.com/2011/09/uhura-yellow-uniform-star-trek-to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7141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12307" y="1615505"/>
            <a:ext cx="2577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5"/>
              </a:rPr>
              <a:t>http://www.youtube.com/watch?v=fJfkYjrbPS4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6941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6156176" y="3105835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http://www.youtube.com/watch?v=2ZUNLV7e3vU</a:t>
            </a:r>
            <a:endParaRPr lang="en-IE" dirty="0"/>
          </a:p>
        </p:txBody>
      </p:sp>
      <p:pic>
        <p:nvPicPr>
          <p:cNvPr id="21506" name="Picture 2" descr="http://www.beautifeye.co.uk/blogging/wp-content/uploads/2013/09/Data-Star-Trek-Halloween-Coloured-Contact-Lense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4858763" cy="364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07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146" name="Picture 2" descr="http://www.waveney.org/B7Com/charprof/Ze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nion.ic.ac.uk/scc/icsf/library/resources/images/b7_liber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49" y="141784"/>
            <a:ext cx="28289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i8.photobucket.com/albums/a44/markpilb/Blakes%207/Zen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3579515" cy="25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3.bp.blogspot.com/-cgcDUiANtWs/UPLD8ICEvII/AAAAAAAABFY/_AfN0FlobP0/s1600/maximu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08920"/>
            <a:ext cx="3719091" cy="29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knightwriter.org/AA/7CYC/d12/WARLD032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76672"/>
            <a:ext cx="2088232" cy="150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1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19458" name="Picture 2" descr="http://www.amazonarchives.com/Images/cbstv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3943511" cy="494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2.bp.blogspot.com/--G82kSA8n2Q/UGKJFaXZGHI/AAAAAAAAfMs/2cSCoE1I1nw/s400/WONDER-WOMAN-IRAC-TV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36712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80112" y="4437112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4"/>
              </a:rPr>
              <a:t>http://</a:t>
            </a:r>
            <a:r>
              <a:rPr lang="en-IE" dirty="0" smtClean="0">
                <a:hlinkClick r:id="rId4"/>
              </a:rPr>
              <a:t>www.youtube.com/watch?v=AFVXW9d78T8</a:t>
            </a:r>
            <a:r>
              <a:rPr lang="en-IE" dirty="0" smtClean="0"/>
              <a:t>x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07145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93</Words>
  <Application>Microsoft Office PowerPoint</Application>
  <PresentationFormat>On-screen Show (4:3)</PresentationFormat>
  <Paragraphs>32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Black Hole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Conversational agents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 for Fun &amp; Profit: The Story of Tunepal</dc:title>
  <dc:creator>Bryan Duggan</dc:creator>
  <cp:lastModifiedBy>Bryan Duggan</cp:lastModifiedBy>
  <cp:revision>145</cp:revision>
  <cp:lastPrinted>2011-10-26T17:39:23Z</cp:lastPrinted>
  <dcterms:created xsi:type="dcterms:W3CDTF">2010-11-17T15:56:37Z</dcterms:created>
  <dcterms:modified xsi:type="dcterms:W3CDTF">2013-10-31T21:08:35Z</dcterms:modified>
</cp:coreProperties>
</file>